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3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8" r:id="rId17"/>
    <p:sldId id="309" r:id="rId18"/>
    <p:sldId id="30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44" r:id="rId34"/>
    <p:sldId id="324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25" r:id="rId50"/>
    <p:sldId id="326" r:id="rId51"/>
    <p:sldId id="327" r:id="rId52"/>
    <p:sldId id="258" r:id="rId53"/>
    <p:sldId id="328" r:id="rId54"/>
    <p:sldId id="329" r:id="rId55"/>
    <p:sldId id="259" r:id="rId56"/>
    <p:sldId id="260" r:id="rId57"/>
    <p:sldId id="345" r:id="rId58"/>
    <p:sldId id="346" r:id="rId59"/>
    <p:sldId id="347" r:id="rId60"/>
    <p:sldId id="348" r:id="rId61"/>
    <p:sldId id="349" r:id="rId62"/>
    <p:sldId id="261" r:id="rId63"/>
    <p:sldId id="262" r:id="rId64"/>
    <p:sldId id="263" r:id="rId65"/>
    <p:sldId id="35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4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589-8143-459A-A072-594E7F57F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A64D4-4477-4337-9E0D-40A3207CA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65E8C-9A38-4904-953E-C135FD8D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9C19-8E67-4115-836F-3B6D602B2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B699F-9D69-4418-B5AA-F6C2EDB8A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315C0-5E28-41B4-8DBB-7EA6C071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BCEE0C-9808-4736-97F0-1E8440D1A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4AEAA-4BB2-43F6-9856-B3D503D4B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A999C-74C4-497F-A863-0387D9BC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A8B8D-E7F5-4C1C-8C7E-017C2941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74B2C-6268-428F-AAF0-A0EC850A5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6928B-7783-4174-9C3D-71765B667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C8CC6-0F52-4A74-B616-8DF1A342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05B64-895A-41BF-909D-8ED08B76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C915F-6B0D-4FEC-B7BC-1EAF0F72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797F-FA43-4734-BDE3-5DB450E9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3F10-85D1-42AE-A1B6-B0E294DB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3129-B766-46D0-970A-CC1929F29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73A4E-FE00-47B2-9029-C9655754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1513-1FA2-4324-9675-CAAAA83B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1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077C-2D23-46AE-8EA0-52B241C5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EB8B6-D4BD-4217-9551-21434D09C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AE8C8-45F0-41E0-B682-AB0F13EB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E7E65-5E55-433C-BDB8-41AE23197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BF2AB-E75B-410B-B19D-CE3D426E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1E730-AA3B-4DF9-A171-23C8B2D0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499D0-2079-4CCB-89D3-58A6B9248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72C06-64BC-48EB-87F4-58957E6D14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1D564-D152-41EC-89CB-202B2858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32364-4F56-42FC-8242-887DD8FA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0B7D3-E44A-447D-835B-0EFC1982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9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1E10-608A-469C-A95D-0CE614CD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F3B19-0321-48F0-865C-129DFBDF0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7F5A8-9037-4F77-BD6D-93521B6DB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9AB31-1175-4EAC-AB78-484AD98A6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BCF20-B3E5-41AB-BADE-BB5936AD6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1B54E-39BB-4902-9A3E-939050D8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FD924-84BD-46C0-A4AD-ACA85DA5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44652-0337-47FD-9E5B-18C08C9E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8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8572-14AC-4BD2-BDE7-1FA092B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56EB3-C6C7-407B-97A1-A59D3ADCA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BE166-AD8C-411B-BAA2-F91BF1992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28194A-9DF1-4FC0-A245-0F8E4EEA1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97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4783F-48E2-447B-93AB-640C58643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DBB7A0-CC56-4281-A105-478EB9D4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AD0F9-EA8F-4EB0-A57C-F1B93C340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3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6A36-0BD2-46CA-AB09-D8A69BB1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1E1F8-91B0-4367-BD64-4ED7FCDA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B679E-9EA2-43D8-9985-B3D40A48A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9AFF7-DAD3-49F7-B0CD-141479DD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B28A3-247C-4C65-8BB1-DA182CD4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7240F-9739-4CA9-BFA8-C85CCF65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2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C624-7AAC-429B-9347-6050A35DF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EADF01-998C-4A38-A2B9-FA6ACFB4F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D81E5-EDEF-4CEA-A6CF-86E3C8C6E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896E1-4D36-4CF7-86E2-9ACC085BD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4EDC0-D381-4B98-B26A-04BA2441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6A05F6-B405-44B4-A69E-E89CF797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5E3D32-A8DA-4BAA-9627-44AFA3525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24F62-6912-4D11-9692-CCABD180C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33F01-53AA-4FD8-B4F5-DDCE1A82C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A0386-6EE0-4BEB-A626-8F616DCD5DC0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F1B62-EE87-49A3-91A5-1919C16F1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F909-B849-4BB5-ACF4-7001752D06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ED37-6529-4B29-B792-EBC5FED9C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76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D7F0-053C-43D6-AE99-2929D328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SU-19-01_LK-79-13</a:t>
            </a:r>
            <a:br>
              <a:rPr lang="en-US" dirty="0"/>
            </a:br>
            <a:r>
              <a:rPr lang="en-US" dirty="0"/>
              <a:t>Siquijor</a:t>
            </a:r>
            <a:r>
              <a:rPr lang="en-US"/>
              <a:t>, Siquijor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87B97-D294-420C-BDB8-ABFD923D0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7FE5-1049-4333-8C04-36EE3F366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SU-19-01_006 – </a:t>
            </a:r>
            <a:r>
              <a:rPr lang="en-US" dirty="0" err="1"/>
              <a:t>Pomacentrus</a:t>
            </a:r>
            <a:r>
              <a:rPr lang="en-US" dirty="0"/>
              <a:t> brachialis</a:t>
            </a:r>
          </a:p>
        </p:txBody>
      </p:sp>
      <p:pic>
        <p:nvPicPr>
          <p:cNvPr id="5" name="Content Placeholder 4" descr="A picture containing animal, snow, sitting, covered&#10;&#10;Description automatically generated">
            <a:extLst>
              <a:ext uri="{FF2B5EF4-FFF2-40B4-BE49-F238E27FC236}">
                <a16:creationId xmlns:a16="http://schemas.microsoft.com/office/drawing/2014/main" id="{99120251-E84F-4062-95F5-323E173F6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042932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582A8-4981-41B9-94A4-F7EAB71C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SU-19-01_007 – </a:t>
            </a:r>
            <a:r>
              <a:rPr lang="en-US" dirty="0" err="1"/>
              <a:t>Cirrhilabrus</a:t>
            </a:r>
            <a:r>
              <a:rPr lang="en-US" dirty="0"/>
              <a:t> </a:t>
            </a:r>
            <a:r>
              <a:rPr lang="en-US" dirty="0" err="1"/>
              <a:t>ryukyuensis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66EA3268-0733-498C-8702-20BD39053D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627638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C8AB-AAA7-4C70-B2CF-E1E63E122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SU-19-01_008 </a:t>
            </a:r>
            <a:r>
              <a:rPr lang="en-US" dirty="0" err="1"/>
              <a:t>Cirrhilabrus</a:t>
            </a:r>
            <a:r>
              <a:rPr lang="en-US" dirty="0"/>
              <a:t> </a:t>
            </a:r>
            <a:r>
              <a:rPr lang="en-US" dirty="0" err="1"/>
              <a:t>lubbocki</a:t>
            </a:r>
            <a:r>
              <a:rPr lang="en-US" dirty="0"/>
              <a:t> (F)</a:t>
            </a:r>
          </a:p>
        </p:txBody>
      </p:sp>
      <p:pic>
        <p:nvPicPr>
          <p:cNvPr id="5" name="Content Placeholder 4" descr="A picture containing animal, sitting, water, table&#10;&#10;Description automatically generated">
            <a:extLst>
              <a:ext uri="{FF2B5EF4-FFF2-40B4-BE49-F238E27FC236}">
                <a16:creationId xmlns:a16="http://schemas.microsoft.com/office/drawing/2014/main" id="{1CE920E1-2405-44FB-8869-C08E77B79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63047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6DF5-1378-47E1-AF33-BB508331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SU-19-01_008 </a:t>
            </a:r>
            <a:r>
              <a:rPr lang="en-US" dirty="0" err="1"/>
              <a:t>Cirrhilabrus</a:t>
            </a:r>
            <a:r>
              <a:rPr lang="en-US" dirty="0"/>
              <a:t> </a:t>
            </a:r>
            <a:r>
              <a:rPr lang="en-US" dirty="0" err="1"/>
              <a:t>lubbocki</a:t>
            </a:r>
            <a:r>
              <a:rPr lang="en-US" dirty="0"/>
              <a:t> (F)</a:t>
            </a:r>
          </a:p>
        </p:txBody>
      </p:sp>
      <p:pic>
        <p:nvPicPr>
          <p:cNvPr id="5" name="Content Placeholder 4" descr="A picture containing sitting, table, covered, water&#10;&#10;Description automatically generated">
            <a:extLst>
              <a:ext uri="{FF2B5EF4-FFF2-40B4-BE49-F238E27FC236}">
                <a16:creationId xmlns:a16="http://schemas.microsoft.com/office/drawing/2014/main" id="{9FF27CFD-2152-47E0-889D-63D3491B7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39287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CF1E-13C6-410E-8BF0-E37F3B827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SU-19-01_008 </a:t>
            </a:r>
            <a:r>
              <a:rPr lang="en-US" dirty="0" err="1"/>
              <a:t>Cirrhilabrus</a:t>
            </a:r>
            <a:r>
              <a:rPr lang="en-US" dirty="0"/>
              <a:t> </a:t>
            </a:r>
            <a:r>
              <a:rPr lang="en-US" dirty="0" err="1"/>
              <a:t>lubbocki</a:t>
            </a:r>
            <a:endParaRPr lang="en-US" dirty="0"/>
          </a:p>
        </p:txBody>
      </p:sp>
      <p:pic>
        <p:nvPicPr>
          <p:cNvPr id="5" name="Content Placeholder 4" descr="A picture containing animal, sitting, dog, covered&#10;&#10;Description automatically generated">
            <a:extLst>
              <a:ext uri="{FF2B5EF4-FFF2-40B4-BE49-F238E27FC236}">
                <a16:creationId xmlns:a16="http://schemas.microsoft.com/office/drawing/2014/main" id="{B00330C6-0F04-4D3D-A2B3-1687B4E3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031004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5BF7F-9826-4B64-970D-3957CDE7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SU-19-01_009 - </a:t>
            </a:r>
            <a:r>
              <a:rPr lang="en-US" dirty="0" err="1"/>
              <a:t>Opistagnathus</a:t>
            </a:r>
            <a:r>
              <a:rPr lang="en-US" dirty="0"/>
              <a:t> </a:t>
            </a:r>
            <a:r>
              <a:rPr lang="en-US" dirty="0" err="1"/>
              <a:t>randalli</a:t>
            </a:r>
            <a:endParaRPr lang="en-US" dirty="0"/>
          </a:p>
        </p:txBody>
      </p:sp>
      <p:pic>
        <p:nvPicPr>
          <p:cNvPr id="5" name="Content Placeholder 4" descr="A picture containing animal, sitting, snow, covered&#10;&#10;Description automatically generated">
            <a:extLst>
              <a:ext uri="{FF2B5EF4-FFF2-40B4-BE49-F238E27FC236}">
                <a16:creationId xmlns:a16="http://schemas.microsoft.com/office/drawing/2014/main" id="{DC9F998C-B9A7-4B8E-A4F0-787192F5F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92999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418C-A0F0-49BE-B821-6AFF6F4B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SU-19-01_010 – </a:t>
            </a:r>
            <a:r>
              <a:rPr lang="en-US" dirty="0" err="1"/>
              <a:t>Ostorhinchus</a:t>
            </a:r>
            <a:r>
              <a:rPr lang="en-US" dirty="0"/>
              <a:t> </a:t>
            </a:r>
            <a:r>
              <a:rPr lang="en-US" dirty="0" err="1"/>
              <a:t>nigrofasciatus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977F995C-8685-4471-AFC7-9A9F45F550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7744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07CA-E1CC-40D5-9C6C-F8E2A421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SU-19-01_010 – </a:t>
            </a:r>
            <a:r>
              <a:rPr lang="en-US" dirty="0" err="1"/>
              <a:t>Ostorhinchus</a:t>
            </a:r>
            <a:r>
              <a:rPr lang="en-US" dirty="0"/>
              <a:t> </a:t>
            </a:r>
            <a:r>
              <a:rPr lang="en-US" dirty="0" err="1"/>
              <a:t>nigrofasciatus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D9FC4800-67CD-449A-9C09-BB33A5E90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08389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30F7-5DAB-4562-8B18-0E4D8E63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SU-19-01_011 - </a:t>
            </a:r>
            <a:r>
              <a:rPr lang="en-US" dirty="0" err="1"/>
              <a:t>Gymnothorax</a:t>
            </a:r>
            <a:r>
              <a:rPr lang="en-US" dirty="0"/>
              <a:t> </a:t>
            </a:r>
            <a:r>
              <a:rPr lang="en-US" dirty="0" err="1"/>
              <a:t>zonipectis</a:t>
            </a:r>
            <a:endParaRPr lang="en-US" dirty="0"/>
          </a:p>
        </p:txBody>
      </p:sp>
      <p:pic>
        <p:nvPicPr>
          <p:cNvPr id="5" name="Content Placeholder 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ADBA44A0-0838-409C-A23B-E387BFD3C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87843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35B6-3150-4F7B-B97A-50A3AA08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SU-19-01_011 - </a:t>
            </a:r>
            <a:r>
              <a:rPr lang="en-US" dirty="0" err="1"/>
              <a:t>Gymnothorax</a:t>
            </a:r>
            <a:r>
              <a:rPr lang="en-US" dirty="0"/>
              <a:t> </a:t>
            </a:r>
            <a:r>
              <a:rPr lang="en-US" dirty="0" err="1"/>
              <a:t>zonipectis</a:t>
            </a:r>
            <a:endParaRPr lang="en-US" dirty="0"/>
          </a:p>
        </p:txBody>
      </p:sp>
      <p:pic>
        <p:nvPicPr>
          <p:cNvPr id="5" name="Content Placeholder 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52BCF2E7-A4D5-4D38-AD55-A039D8328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520229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BE3E-DA42-428B-B1E1-AA75D513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SU-19-01_001 – </a:t>
            </a:r>
            <a:r>
              <a:rPr lang="en-US" dirty="0" err="1"/>
              <a:t>Chromis</a:t>
            </a:r>
            <a:r>
              <a:rPr lang="en-US" dirty="0"/>
              <a:t> </a:t>
            </a:r>
            <a:r>
              <a:rPr lang="en-US" dirty="0" err="1"/>
              <a:t>amboinensis</a:t>
            </a:r>
            <a:endParaRPr lang="en-US" dirty="0"/>
          </a:p>
        </p:txBody>
      </p:sp>
      <p:pic>
        <p:nvPicPr>
          <p:cNvPr id="5" name="Content Placeholder 4" descr="A picture containing animal, sitting, slug&#10;&#10;Description automatically generated">
            <a:extLst>
              <a:ext uri="{FF2B5EF4-FFF2-40B4-BE49-F238E27FC236}">
                <a16:creationId xmlns:a16="http://schemas.microsoft.com/office/drawing/2014/main" id="{7122F6CC-F69C-43C6-8F52-1A5C539DC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75049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74A4-7FCC-49D7-A2FD-540B66DE2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SU-19-01_011 - </a:t>
            </a:r>
            <a:r>
              <a:rPr lang="en-US" dirty="0" err="1"/>
              <a:t>Gymnothorax</a:t>
            </a:r>
            <a:r>
              <a:rPr lang="en-US" dirty="0"/>
              <a:t> </a:t>
            </a:r>
            <a:r>
              <a:rPr lang="en-US" dirty="0" err="1"/>
              <a:t>zonipectis</a:t>
            </a:r>
            <a:endParaRPr lang="en-US" dirty="0"/>
          </a:p>
        </p:txBody>
      </p:sp>
      <p:pic>
        <p:nvPicPr>
          <p:cNvPr id="5" name="Content Placeholder 4" descr="A picture containing animal, water, sitting, table&#10;&#10;Description automatically generated">
            <a:extLst>
              <a:ext uri="{FF2B5EF4-FFF2-40B4-BE49-F238E27FC236}">
                <a16:creationId xmlns:a16="http://schemas.microsoft.com/office/drawing/2014/main" id="{1BE97398-8378-4F84-8FA0-C895F0074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7123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329AA-7F01-4C00-BD67-2A0242129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SU-19-01_012 – </a:t>
            </a:r>
            <a:r>
              <a:rPr lang="en-US" dirty="0" err="1"/>
              <a:t>Pomacentrus</a:t>
            </a:r>
            <a:r>
              <a:rPr lang="en-US" dirty="0"/>
              <a:t> stigma</a:t>
            </a:r>
          </a:p>
        </p:txBody>
      </p:sp>
      <p:pic>
        <p:nvPicPr>
          <p:cNvPr id="5" name="Content Placeholder 4" descr="A fish swimming under water&#10;&#10;Description automatically generated">
            <a:extLst>
              <a:ext uri="{FF2B5EF4-FFF2-40B4-BE49-F238E27FC236}">
                <a16:creationId xmlns:a16="http://schemas.microsoft.com/office/drawing/2014/main" id="{F6129866-C3CB-42F5-A15D-66BF58A09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604624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CE8B-535B-4D99-9AAA-02136EFB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SU-19-01_012 – </a:t>
            </a:r>
            <a:r>
              <a:rPr lang="en-US" dirty="0" err="1"/>
              <a:t>Pomacentrus</a:t>
            </a:r>
            <a:r>
              <a:rPr lang="en-US" dirty="0"/>
              <a:t> stigma</a:t>
            </a:r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8BB27571-C784-4564-916C-17D35EF54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00612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23A8-F98A-4F8F-AB10-5202440AC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SU-19-01_013 – </a:t>
            </a:r>
            <a:r>
              <a:rPr lang="en-US" dirty="0" err="1"/>
              <a:t>Pseudocheilinus</a:t>
            </a:r>
            <a:r>
              <a:rPr lang="en-US" dirty="0"/>
              <a:t> </a:t>
            </a:r>
            <a:r>
              <a:rPr lang="en-US" dirty="0" err="1"/>
              <a:t>evanides</a:t>
            </a:r>
            <a:endParaRPr lang="en-US" dirty="0"/>
          </a:p>
        </p:txBody>
      </p:sp>
      <p:pic>
        <p:nvPicPr>
          <p:cNvPr id="5" name="Content Placeholder 4" descr="A picture containing measure, sitting, surface, table&#10;&#10;Description automatically generated">
            <a:extLst>
              <a:ext uri="{FF2B5EF4-FFF2-40B4-BE49-F238E27FC236}">
                <a16:creationId xmlns:a16="http://schemas.microsoft.com/office/drawing/2014/main" id="{11CA8842-CFB8-49B3-B5AC-410D97E96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970533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1F8D-4B8A-4D0E-8DDE-37923B95E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SU-19-01_013 – </a:t>
            </a:r>
            <a:r>
              <a:rPr lang="en-US" dirty="0" err="1"/>
              <a:t>Pseudocheilinus</a:t>
            </a:r>
            <a:r>
              <a:rPr lang="en-US" dirty="0"/>
              <a:t> </a:t>
            </a:r>
            <a:r>
              <a:rPr lang="en-US" dirty="0" err="1"/>
              <a:t>evanides</a:t>
            </a:r>
            <a:endParaRPr lang="en-US" dirty="0"/>
          </a:p>
        </p:txBody>
      </p:sp>
      <p:pic>
        <p:nvPicPr>
          <p:cNvPr id="5" name="Content Placeholder 4" descr="A picture containing sitting, snow, covered, water&#10;&#10;Description automatically generated">
            <a:extLst>
              <a:ext uri="{FF2B5EF4-FFF2-40B4-BE49-F238E27FC236}">
                <a16:creationId xmlns:a16="http://schemas.microsoft.com/office/drawing/2014/main" id="{759B64F1-5089-4275-B510-E2371FA7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11017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7F66-2D52-4861-BD2D-744DAA29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SU-19-01_014 – Pterois </a:t>
            </a:r>
            <a:r>
              <a:rPr lang="en-US" dirty="0" err="1"/>
              <a:t>antennata</a:t>
            </a:r>
            <a:endParaRPr lang="en-US" dirty="0"/>
          </a:p>
        </p:txBody>
      </p:sp>
      <p:pic>
        <p:nvPicPr>
          <p:cNvPr id="5" name="Content Placeholder 4" descr="A picture containing animal, food, water, snow&#10;&#10;Description automatically generated">
            <a:extLst>
              <a:ext uri="{FF2B5EF4-FFF2-40B4-BE49-F238E27FC236}">
                <a16:creationId xmlns:a16="http://schemas.microsoft.com/office/drawing/2014/main" id="{F187B8AA-1E16-44B1-9C00-F2EED0FA7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478540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976C-D730-4922-A087-FB03E03A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SU-19-01_014 – Pterois </a:t>
            </a:r>
            <a:r>
              <a:rPr lang="en-US" dirty="0" err="1"/>
              <a:t>antennata</a:t>
            </a:r>
            <a:endParaRPr lang="en-US" dirty="0"/>
          </a:p>
        </p:txBody>
      </p:sp>
      <p:pic>
        <p:nvPicPr>
          <p:cNvPr id="5" name="Content Placeholder 4" descr="A close up of a shrimp&#10;&#10;Description automatically generated">
            <a:extLst>
              <a:ext uri="{FF2B5EF4-FFF2-40B4-BE49-F238E27FC236}">
                <a16:creationId xmlns:a16="http://schemas.microsoft.com/office/drawing/2014/main" id="{C661508C-2846-4149-8970-C4D158FC0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03345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0A2D-B9B1-4269-BF06-461416F2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SU-19-01_015 – </a:t>
            </a:r>
            <a:r>
              <a:rPr lang="en-US" dirty="0" err="1"/>
              <a:t>Scorpaenodes</a:t>
            </a:r>
            <a:r>
              <a:rPr lang="en-US" dirty="0"/>
              <a:t> </a:t>
            </a:r>
            <a:r>
              <a:rPr lang="en-US" dirty="0" err="1"/>
              <a:t>guamensis</a:t>
            </a:r>
            <a:endParaRPr lang="en-US" dirty="0"/>
          </a:p>
        </p:txBody>
      </p:sp>
      <p:pic>
        <p:nvPicPr>
          <p:cNvPr id="5" name="Content Placeholder 4" descr="A close up of an animal&#10;&#10;Description automatically generated">
            <a:extLst>
              <a:ext uri="{FF2B5EF4-FFF2-40B4-BE49-F238E27FC236}">
                <a16:creationId xmlns:a16="http://schemas.microsoft.com/office/drawing/2014/main" id="{F9228084-A446-42C2-8DDB-B1407BDC2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42144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9F44-866C-49B7-B24D-094657EE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SU-19-01_016 – </a:t>
            </a:r>
            <a:r>
              <a:rPr lang="en-US" dirty="0" err="1"/>
              <a:t>Labroides</a:t>
            </a:r>
            <a:r>
              <a:rPr lang="en-US" dirty="0"/>
              <a:t> </a:t>
            </a:r>
            <a:r>
              <a:rPr lang="en-US" dirty="0" err="1"/>
              <a:t>dimidiatus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2941058E-CFEC-4B58-BAB9-BCFD2550E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61264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0851-7D06-49BC-A1B5-95C9F47B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SU-19-01_017 – </a:t>
            </a:r>
            <a:r>
              <a:rPr lang="en-US" dirty="0" err="1"/>
              <a:t>Halichoeres</a:t>
            </a:r>
            <a:r>
              <a:rPr lang="en-US" dirty="0"/>
              <a:t> </a:t>
            </a:r>
            <a:r>
              <a:rPr lang="en-US" dirty="0" err="1"/>
              <a:t>prosopeian</a:t>
            </a:r>
            <a:endParaRPr lang="en-US" dirty="0"/>
          </a:p>
        </p:txBody>
      </p:sp>
      <p:pic>
        <p:nvPicPr>
          <p:cNvPr id="5" name="Content Placeholder 4" descr="A hand holding a fish&#10;&#10;Description automatically generated">
            <a:extLst>
              <a:ext uri="{FF2B5EF4-FFF2-40B4-BE49-F238E27FC236}">
                <a16:creationId xmlns:a16="http://schemas.microsoft.com/office/drawing/2014/main" id="{986662D8-FB20-481E-AB1F-32A7414D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7783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0C432-22D6-429B-9DCF-A8F0A985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SU-19-01_001 – </a:t>
            </a:r>
            <a:r>
              <a:rPr lang="en-US" dirty="0" err="1"/>
              <a:t>Chromis</a:t>
            </a:r>
            <a:r>
              <a:rPr lang="en-US" dirty="0"/>
              <a:t> </a:t>
            </a:r>
            <a:r>
              <a:rPr lang="en-US" dirty="0" err="1"/>
              <a:t>amboinensis</a:t>
            </a:r>
            <a:endParaRPr lang="en-US" dirty="0"/>
          </a:p>
        </p:txBody>
      </p:sp>
      <p:pic>
        <p:nvPicPr>
          <p:cNvPr id="5" name="Content Placeholder 4" descr="A snail sitting on the ground&#10;&#10;Description automatically generated">
            <a:extLst>
              <a:ext uri="{FF2B5EF4-FFF2-40B4-BE49-F238E27FC236}">
                <a16:creationId xmlns:a16="http://schemas.microsoft.com/office/drawing/2014/main" id="{96D9E6A6-D10D-41CB-862E-4D289D418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309112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D98D6-281E-4005-8754-495A4813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SU-19-01_017 – </a:t>
            </a:r>
            <a:r>
              <a:rPr lang="en-US" dirty="0" err="1"/>
              <a:t>Halichoeres</a:t>
            </a:r>
            <a:r>
              <a:rPr lang="en-US" dirty="0"/>
              <a:t> </a:t>
            </a:r>
            <a:r>
              <a:rPr lang="en-US" dirty="0" err="1"/>
              <a:t>prosopeian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E147C642-425F-4245-A88B-B767FA196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29207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DAEB-C757-4E44-873B-DC0107D8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SU-19-01_019 – </a:t>
            </a:r>
            <a:r>
              <a:rPr lang="en-US" dirty="0" err="1"/>
              <a:t>Sargocentron</a:t>
            </a:r>
            <a:r>
              <a:rPr lang="en-US" dirty="0"/>
              <a:t> </a:t>
            </a:r>
            <a:r>
              <a:rPr lang="en-US" dirty="0" err="1"/>
              <a:t>cornutum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24230E6E-E93F-4F0E-848A-FFB2F606C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455014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C1EE-CBDA-4574-B3C2-E8C3956C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SU-19-01_020 – </a:t>
            </a:r>
            <a:r>
              <a:rPr lang="en-US" dirty="0" err="1"/>
              <a:t>Cheilodipterus</a:t>
            </a:r>
            <a:r>
              <a:rPr lang="en-US" dirty="0"/>
              <a:t> </a:t>
            </a:r>
            <a:r>
              <a:rPr lang="en-US" dirty="0" err="1"/>
              <a:t>isostigmus</a:t>
            </a:r>
            <a:endParaRPr lang="en-US" dirty="0"/>
          </a:p>
        </p:txBody>
      </p:sp>
      <p:pic>
        <p:nvPicPr>
          <p:cNvPr id="5" name="Content Placeholder 4" descr="A picture containing measure, sitting, person, covered&#10;&#10;Description automatically generated">
            <a:extLst>
              <a:ext uri="{FF2B5EF4-FFF2-40B4-BE49-F238E27FC236}">
                <a16:creationId xmlns:a16="http://schemas.microsoft.com/office/drawing/2014/main" id="{0B56E26C-27A6-467D-A3EC-651D895EA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63326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E2083-9E11-4ABB-B460-D1E0F9EA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SU-19-01_021 – </a:t>
            </a:r>
            <a:r>
              <a:rPr lang="en-US" dirty="0" err="1"/>
              <a:t>Sargocentron</a:t>
            </a:r>
            <a:r>
              <a:rPr lang="en-US" dirty="0"/>
              <a:t> </a:t>
            </a:r>
            <a:r>
              <a:rPr lang="en-US" dirty="0" err="1"/>
              <a:t>melanospilus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6CF7D55C-AF20-43B7-94E5-9F9683993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52649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C01A-1D76-4E06-A48B-89A071F1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SU-19-01_022 – </a:t>
            </a:r>
            <a:r>
              <a:rPr lang="en-US" dirty="0" err="1"/>
              <a:t>Plotosus</a:t>
            </a:r>
            <a:r>
              <a:rPr lang="en-US" dirty="0"/>
              <a:t> </a:t>
            </a:r>
            <a:r>
              <a:rPr lang="en-US" dirty="0" err="1"/>
              <a:t>lineatus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523F3BDC-7B67-4053-A495-1599C461B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31409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06CF-764F-4343-B5CE-6C326B64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SU-19-01_022 – </a:t>
            </a:r>
            <a:r>
              <a:rPr lang="en-US" dirty="0" err="1"/>
              <a:t>Plotosus</a:t>
            </a:r>
            <a:r>
              <a:rPr lang="en-US" dirty="0"/>
              <a:t> </a:t>
            </a:r>
            <a:r>
              <a:rPr lang="en-US" dirty="0" err="1"/>
              <a:t>lineatus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A2359E90-D7C5-48B1-B511-A3577D83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87053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6E080-5ABF-4135-9F3B-7852A024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SU-19-01_023 – </a:t>
            </a:r>
            <a:r>
              <a:rPr lang="en-US" dirty="0" err="1"/>
              <a:t>Synodus</a:t>
            </a:r>
            <a:r>
              <a:rPr lang="en-US" dirty="0"/>
              <a:t> variegatus</a:t>
            </a:r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20100F49-9F95-4A80-8F3F-2489CC846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906662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6DC0-724A-49E4-8512-D1734C7CA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SU-19-01_024 – </a:t>
            </a:r>
            <a:r>
              <a:rPr lang="en-US" dirty="0" err="1"/>
              <a:t>Chromis</a:t>
            </a:r>
            <a:r>
              <a:rPr lang="en-US" dirty="0"/>
              <a:t> delta</a:t>
            </a:r>
          </a:p>
        </p:txBody>
      </p:sp>
      <p:pic>
        <p:nvPicPr>
          <p:cNvPr id="5" name="Content Placeholder 4" descr="A picture containing animal, sitting, table, snow&#10;&#10;Description automatically generated">
            <a:extLst>
              <a:ext uri="{FF2B5EF4-FFF2-40B4-BE49-F238E27FC236}">
                <a16:creationId xmlns:a16="http://schemas.microsoft.com/office/drawing/2014/main" id="{B46A02A3-C3A9-45AE-92D4-E9F1C14D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58793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2A8D-16C2-46B8-945E-0EB8E472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SU-19-01_025 – </a:t>
            </a:r>
            <a:r>
              <a:rPr lang="en-US" dirty="0" err="1"/>
              <a:t>Chrysiptera</a:t>
            </a:r>
            <a:r>
              <a:rPr lang="en-US" dirty="0"/>
              <a:t> </a:t>
            </a:r>
            <a:r>
              <a:rPr lang="en-US" dirty="0" err="1"/>
              <a:t>rollandi</a:t>
            </a:r>
            <a:endParaRPr lang="en-US" dirty="0"/>
          </a:p>
        </p:txBody>
      </p:sp>
      <p:pic>
        <p:nvPicPr>
          <p:cNvPr id="5" name="Content Placeholder 4" descr="A close up of a snow covered field&#10;&#10;Description automatically generated">
            <a:extLst>
              <a:ext uri="{FF2B5EF4-FFF2-40B4-BE49-F238E27FC236}">
                <a16:creationId xmlns:a16="http://schemas.microsoft.com/office/drawing/2014/main" id="{FBDA8F9D-D87B-4011-9C63-42B0D3AE2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917240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7347-654D-431B-8B90-E8E75305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SU-19-01_026 – </a:t>
            </a:r>
            <a:r>
              <a:rPr lang="en-US" dirty="0" err="1"/>
              <a:t>Liopropoma</a:t>
            </a:r>
            <a:r>
              <a:rPr lang="en-US" dirty="0"/>
              <a:t> </a:t>
            </a:r>
            <a:r>
              <a:rPr lang="en-US" dirty="0" err="1"/>
              <a:t>mitratum</a:t>
            </a:r>
            <a:endParaRPr lang="en-US" dirty="0"/>
          </a:p>
        </p:txBody>
      </p:sp>
      <p:pic>
        <p:nvPicPr>
          <p:cNvPr id="5" name="Content Placeholder 4" descr="A picture containing sitting, person, water, snow&#10;&#10;Description automatically generated">
            <a:extLst>
              <a:ext uri="{FF2B5EF4-FFF2-40B4-BE49-F238E27FC236}">
                <a16:creationId xmlns:a16="http://schemas.microsoft.com/office/drawing/2014/main" id="{A5249A0A-40E1-4160-BBDC-EAF6697E5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532687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93D3-64CF-4D49-81BF-AD51E377B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SU-19-01_002 - </a:t>
            </a:r>
            <a:r>
              <a:rPr lang="en-US" dirty="0" err="1"/>
              <a:t>Chromis</a:t>
            </a:r>
            <a:r>
              <a:rPr lang="en-US" dirty="0"/>
              <a:t> </a:t>
            </a:r>
            <a:r>
              <a:rPr lang="en-US" dirty="0" err="1"/>
              <a:t>retrofasciata</a:t>
            </a:r>
            <a:endParaRPr lang="en-US" dirty="0"/>
          </a:p>
        </p:txBody>
      </p:sp>
      <p:pic>
        <p:nvPicPr>
          <p:cNvPr id="5" name="Content Placeholder 4" descr="A picture containing animal, snow, covered, sitting&#10;&#10;Description automatically generated">
            <a:extLst>
              <a:ext uri="{FF2B5EF4-FFF2-40B4-BE49-F238E27FC236}">
                <a16:creationId xmlns:a16="http://schemas.microsoft.com/office/drawing/2014/main" id="{76A392BC-FEAE-49F3-92DB-1A7A64669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58770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133F-82DA-4F0A-8074-0B18A0C5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SU-19-01_027 – </a:t>
            </a:r>
            <a:r>
              <a:rPr lang="en-US" dirty="0" err="1"/>
              <a:t>Oxycheilinus</a:t>
            </a:r>
            <a:r>
              <a:rPr lang="en-US" dirty="0"/>
              <a:t> </a:t>
            </a:r>
            <a:r>
              <a:rPr lang="en-US" dirty="0" err="1"/>
              <a:t>digrammus</a:t>
            </a:r>
            <a:endParaRPr lang="en-US" dirty="0"/>
          </a:p>
        </p:txBody>
      </p:sp>
      <p:pic>
        <p:nvPicPr>
          <p:cNvPr id="5" name="Content Placeholder 4" descr="A picture containing water, snow, sitting, person&#10;&#10;Description automatically generated">
            <a:extLst>
              <a:ext uri="{FF2B5EF4-FFF2-40B4-BE49-F238E27FC236}">
                <a16:creationId xmlns:a16="http://schemas.microsoft.com/office/drawing/2014/main" id="{A8426F55-2083-448F-B5F5-D7F9B416C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616737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B9BC-38B0-48A7-9316-999F702E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SU-19-01_028 – </a:t>
            </a:r>
            <a:r>
              <a:rPr lang="en-US" dirty="0" err="1"/>
              <a:t>Chromis</a:t>
            </a:r>
            <a:r>
              <a:rPr lang="en-US" dirty="0"/>
              <a:t> </a:t>
            </a:r>
            <a:r>
              <a:rPr lang="en-US" dirty="0" err="1"/>
              <a:t>analis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100B87BA-E74A-48C4-82D0-F7E6924ED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89337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A5A0-5833-481F-8897-4CCDCD59F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SU-19-01_029 – </a:t>
            </a:r>
            <a:r>
              <a:rPr lang="en-US" dirty="0" err="1"/>
              <a:t>Myripristis</a:t>
            </a:r>
            <a:r>
              <a:rPr lang="en-US" dirty="0"/>
              <a:t> </a:t>
            </a:r>
            <a:r>
              <a:rPr lang="en-US" dirty="0" err="1"/>
              <a:t>hexagona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86DE89DD-8509-4C4C-A975-4BD36854D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94608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0282-D332-41CF-A7A4-E6CA691D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SU-19-01_030 – </a:t>
            </a:r>
            <a:r>
              <a:rPr lang="en-US" dirty="0" err="1"/>
              <a:t>Priacanthus</a:t>
            </a:r>
            <a:r>
              <a:rPr lang="en-US" dirty="0"/>
              <a:t> </a:t>
            </a:r>
            <a:r>
              <a:rPr lang="en-US" dirty="0" err="1"/>
              <a:t>sagittarius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F140039E-5A04-4320-AC6D-9C2022ED5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93452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DC64-BFAE-4E5C-9CD2-4E0A50D1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SU-19-01_031 - </a:t>
            </a:r>
            <a:r>
              <a:rPr lang="en-US" i="1" dirty="0" err="1"/>
              <a:t>Sargocentrum</a:t>
            </a:r>
            <a:r>
              <a:rPr lang="en-US" i="1" dirty="0"/>
              <a:t> </a:t>
            </a:r>
            <a:r>
              <a:rPr lang="en-US" i="1" dirty="0" err="1"/>
              <a:t>tiereoides</a:t>
            </a:r>
            <a:r>
              <a:rPr lang="en-US" dirty="0"/>
              <a:t>  </a:t>
            </a:r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D767F800-B01B-4720-9E94-41C4F52E6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3999062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F9F8-4B49-4D22-AA79-BD346E06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SU-19-01_032 – </a:t>
            </a:r>
            <a:r>
              <a:rPr lang="en-US" dirty="0" err="1"/>
              <a:t>Cirrhilaorus</a:t>
            </a:r>
            <a:r>
              <a:rPr lang="en-US" dirty="0"/>
              <a:t> </a:t>
            </a:r>
            <a:r>
              <a:rPr lang="en-US" dirty="0" err="1"/>
              <a:t>rubrimarginatus</a:t>
            </a:r>
            <a:endParaRPr lang="en-US" dirty="0"/>
          </a:p>
        </p:txBody>
      </p:sp>
      <p:pic>
        <p:nvPicPr>
          <p:cNvPr id="5" name="Content Placeholder 4" descr="A close up of a fish&#10;&#10;Description automatically generated">
            <a:extLst>
              <a:ext uri="{FF2B5EF4-FFF2-40B4-BE49-F238E27FC236}">
                <a16:creationId xmlns:a16="http://schemas.microsoft.com/office/drawing/2014/main" id="{314C220E-E44E-4C40-B73B-DEB8195C2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7923043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0642-F852-42BC-8854-7CE1AD88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SU-19-01_033 – </a:t>
            </a:r>
            <a:r>
              <a:rPr lang="en-US" dirty="0" err="1"/>
              <a:t>Apogon</a:t>
            </a:r>
            <a:r>
              <a:rPr lang="en-US" dirty="0"/>
              <a:t> </a:t>
            </a:r>
            <a:r>
              <a:rPr lang="en-US" dirty="0" err="1"/>
              <a:t>semioratus</a:t>
            </a:r>
            <a:endParaRPr lang="en-US" dirty="0"/>
          </a:p>
        </p:txBody>
      </p:sp>
      <p:pic>
        <p:nvPicPr>
          <p:cNvPr id="5" name="Content Placeholder 4" descr="A picture containing snow, sitting, covered, person&#10;&#10;Description automatically generated">
            <a:extLst>
              <a:ext uri="{FF2B5EF4-FFF2-40B4-BE49-F238E27FC236}">
                <a16:creationId xmlns:a16="http://schemas.microsoft.com/office/drawing/2014/main" id="{0E4EEA4A-E81D-48BA-A21C-2586E8434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833343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2F53D-8A78-4C84-9FDC-767A39BB2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SU-19-01_034 – </a:t>
            </a:r>
            <a:r>
              <a:rPr lang="en-US" dirty="0" err="1"/>
              <a:t>Pristiapogon</a:t>
            </a:r>
            <a:r>
              <a:rPr lang="en-US" dirty="0"/>
              <a:t> </a:t>
            </a:r>
            <a:r>
              <a:rPr lang="en-US" dirty="0" err="1"/>
              <a:t>fraenatus</a:t>
            </a:r>
            <a:endParaRPr lang="en-US" dirty="0"/>
          </a:p>
        </p:txBody>
      </p:sp>
      <p:pic>
        <p:nvPicPr>
          <p:cNvPr id="5" name="Content Placeholder 4" descr="A picture containing animal, snow, person, sitting&#10;&#10;Description automatically generated">
            <a:extLst>
              <a:ext uri="{FF2B5EF4-FFF2-40B4-BE49-F238E27FC236}">
                <a16:creationId xmlns:a16="http://schemas.microsoft.com/office/drawing/2014/main" id="{4B63A92F-E30E-4255-AE2F-658BFDF11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627544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C8247-56F1-410B-9FD3-85824F440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SU-19-01_035 – </a:t>
            </a:r>
            <a:r>
              <a:rPr lang="en-US" dirty="0" err="1"/>
              <a:t>Ostorhinchus</a:t>
            </a:r>
            <a:r>
              <a:rPr lang="en-US" dirty="0"/>
              <a:t> </a:t>
            </a:r>
            <a:r>
              <a:rPr lang="en-US" dirty="0" err="1"/>
              <a:t>wassinki</a:t>
            </a:r>
            <a:endParaRPr lang="en-US" dirty="0"/>
          </a:p>
        </p:txBody>
      </p:sp>
      <p:pic>
        <p:nvPicPr>
          <p:cNvPr id="5" name="Content Placeholder 4" descr="A close up of a beach&#10;&#10;Description automatically generated">
            <a:extLst>
              <a:ext uri="{FF2B5EF4-FFF2-40B4-BE49-F238E27FC236}">
                <a16:creationId xmlns:a16="http://schemas.microsoft.com/office/drawing/2014/main" id="{215B750D-D1DD-4029-BD90-850135936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9259409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7CD0E-7734-4727-AAE1-086EA87B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SU-19-01_036 – </a:t>
            </a:r>
            <a:r>
              <a:rPr lang="en-US" dirty="0" err="1"/>
              <a:t>Parapercis</a:t>
            </a:r>
            <a:r>
              <a:rPr lang="en-US" dirty="0"/>
              <a:t> </a:t>
            </a:r>
            <a:r>
              <a:rPr lang="en-US" dirty="0" err="1"/>
              <a:t>multiplicata</a:t>
            </a:r>
            <a:endParaRPr lang="en-US" dirty="0"/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3CF6BA1A-187B-4306-A388-3A5A0492B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8016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9645-D9B7-4777-B6DC-8A58401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SU-19-01_002 - </a:t>
            </a:r>
            <a:r>
              <a:rPr lang="en-US" dirty="0" err="1"/>
              <a:t>Chromis</a:t>
            </a:r>
            <a:r>
              <a:rPr lang="en-US" dirty="0"/>
              <a:t> </a:t>
            </a:r>
            <a:r>
              <a:rPr lang="en-US" dirty="0" err="1"/>
              <a:t>retrofasciata</a:t>
            </a:r>
            <a:endParaRPr lang="en-US" dirty="0"/>
          </a:p>
        </p:txBody>
      </p:sp>
      <p:pic>
        <p:nvPicPr>
          <p:cNvPr id="5" name="Content Placeholder 4" descr="A snail sitting on the ground&#10;&#10;Description automatically generated">
            <a:extLst>
              <a:ext uri="{FF2B5EF4-FFF2-40B4-BE49-F238E27FC236}">
                <a16:creationId xmlns:a16="http://schemas.microsoft.com/office/drawing/2014/main" id="{B6B386EC-1318-4314-9F19-216240161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891977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4DD6-92B6-44F2-826D-7624D7C0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SU-19-01_037 – </a:t>
            </a:r>
            <a:r>
              <a:rPr lang="en-US" dirty="0" err="1"/>
              <a:t>Thysanophrys</a:t>
            </a:r>
            <a:r>
              <a:rPr lang="en-US" dirty="0"/>
              <a:t> </a:t>
            </a:r>
            <a:r>
              <a:rPr lang="en-US" dirty="0" err="1"/>
              <a:t>chiltonae</a:t>
            </a:r>
            <a:endParaRPr lang="en-US" dirty="0"/>
          </a:p>
        </p:txBody>
      </p:sp>
      <p:pic>
        <p:nvPicPr>
          <p:cNvPr id="5" name="Content Placeholder 4" descr="A picture containing measure, sitting, water, covered&#10;&#10;Description automatically generated">
            <a:extLst>
              <a:ext uri="{FF2B5EF4-FFF2-40B4-BE49-F238E27FC236}">
                <a16:creationId xmlns:a16="http://schemas.microsoft.com/office/drawing/2014/main" id="{F93B3325-386A-44FD-BEED-E458A6FA1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9657815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739D-6836-49C5-8289-C67D72C09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SU-19-01_038 – </a:t>
            </a:r>
            <a:r>
              <a:rPr lang="en-US" dirty="0" err="1"/>
              <a:t>Fusigobius</a:t>
            </a:r>
            <a:r>
              <a:rPr lang="en-US" dirty="0"/>
              <a:t> aureus</a:t>
            </a:r>
          </a:p>
        </p:txBody>
      </p:sp>
      <p:pic>
        <p:nvPicPr>
          <p:cNvPr id="5" name="Content Placeholder 4" descr="A picture containing animal, measure, water, sitting&#10;&#10;Description automatically generated">
            <a:extLst>
              <a:ext uri="{FF2B5EF4-FFF2-40B4-BE49-F238E27FC236}">
                <a16:creationId xmlns:a16="http://schemas.microsoft.com/office/drawing/2014/main" id="{4C65B720-BD31-4E08-84C7-4D84CB357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359666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dirty="0"/>
              <a:t>SU-19-01_039 - </a:t>
            </a:r>
            <a:r>
              <a:rPr lang="en-US" i="1" dirty="0" err="1"/>
              <a:t>Gnatholepis</a:t>
            </a:r>
            <a:r>
              <a:rPr lang="en-US" i="1" dirty="0"/>
              <a:t> </a:t>
            </a:r>
            <a:r>
              <a:rPr lang="en-US" i="1" dirty="0" err="1"/>
              <a:t>aujerensis</a:t>
            </a:r>
            <a:endParaRPr lang="en-US" dirty="0"/>
          </a:p>
        </p:txBody>
      </p:sp>
      <p:pic>
        <p:nvPicPr>
          <p:cNvPr id="5" name="Content Placeholder 4" descr="A picture containing measure, water, sitting, white&#10;&#10;Description automatically generated">
            <a:extLst>
              <a:ext uri="{FF2B5EF4-FFF2-40B4-BE49-F238E27FC236}">
                <a16:creationId xmlns:a16="http://schemas.microsoft.com/office/drawing/2014/main" id="{8EDF18AF-ABC1-471B-8AC7-255891A4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547321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E970-5C57-4242-8925-4EB0ED71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SU-19-01_040 – </a:t>
            </a:r>
            <a:r>
              <a:rPr lang="en-US" dirty="0" err="1"/>
              <a:t>Chlorurus</a:t>
            </a:r>
            <a:r>
              <a:rPr lang="en-US" dirty="0"/>
              <a:t> </a:t>
            </a:r>
            <a:r>
              <a:rPr lang="en-US" dirty="0" err="1"/>
              <a:t>spilurus</a:t>
            </a:r>
            <a:endParaRPr lang="en-US" dirty="0"/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50EBB291-90E4-4275-AA46-DC278946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1752951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EEA4-D356-477C-B1DE-7AA877F4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SU-19-01_041 – </a:t>
            </a:r>
            <a:r>
              <a:rPr lang="en-US" dirty="0" err="1"/>
              <a:t>Eviota</a:t>
            </a:r>
            <a:r>
              <a:rPr lang="en-US" dirty="0"/>
              <a:t> </a:t>
            </a:r>
            <a:r>
              <a:rPr lang="en-US" dirty="0" err="1"/>
              <a:t>atriventris</a:t>
            </a:r>
            <a:endParaRPr lang="en-US" dirty="0"/>
          </a:p>
        </p:txBody>
      </p:sp>
      <p:pic>
        <p:nvPicPr>
          <p:cNvPr id="5" name="Content Placeholder 4" descr="A close up of a beach&#10;&#10;Description automatically generated">
            <a:extLst>
              <a:ext uri="{FF2B5EF4-FFF2-40B4-BE49-F238E27FC236}">
                <a16:creationId xmlns:a16="http://schemas.microsoft.com/office/drawing/2014/main" id="{09912B1F-42FE-44F7-833F-4D15BE4F1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02686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"/>
            <a:ext cx="11076709" cy="1690688"/>
          </a:xfrm>
        </p:spPr>
        <p:txBody>
          <a:bodyPr>
            <a:normAutofit/>
          </a:bodyPr>
          <a:lstStyle/>
          <a:p>
            <a:r>
              <a:rPr lang="en-US" dirty="0"/>
              <a:t>SU-19-01_042 -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sparsa</a:t>
            </a:r>
            <a:endParaRPr lang="en-US" dirty="0"/>
          </a:p>
        </p:txBody>
      </p:sp>
      <p:pic>
        <p:nvPicPr>
          <p:cNvPr id="5" name="Content Placeholder 4" descr="A picture containing measure, sitting, water, white&#10;&#10;Description automatically generated">
            <a:extLst>
              <a:ext uri="{FF2B5EF4-FFF2-40B4-BE49-F238E27FC236}">
                <a16:creationId xmlns:a16="http://schemas.microsoft.com/office/drawing/2014/main" id="{6DF4F60C-4B97-47A0-AF1B-9C356C22E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370070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dirty="0"/>
              <a:t>SU-19-01_043 - </a:t>
            </a:r>
            <a:r>
              <a:rPr lang="en-US" i="1" dirty="0" err="1"/>
              <a:t>Scorpaenopsis</a:t>
            </a:r>
            <a:r>
              <a:rPr lang="en-US" i="1" dirty="0"/>
              <a:t> </a:t>
            </a:r>
            <a:r>
              <a:rPr lang="en-US" i="1" dirty="0" err="1"/>
              <a:t>vitapinna</a:t>
            </a:r>
            <a:endParaRPr lang="en-US" dirty="0"/>
          </a:p>
        </p:txBody>
      </p:sp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832FA8C3-0A7F-4D4B-8E82-7F1496DD0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854450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23937-8784-4E02-A0E1-5FCE04C0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SU-19-01_044 – </a:t>
            </a:r>
            <a:r>
              <a:rPr lang="en-US" dirty="0" err="1"/>
              <a:t>Trimma</a:t>
            </a:r>
            <a:r>
              <a:rPr lang="en-US" dirty="0"/>
              <a:t> </a:t>
            </a:r>
            <a:r>
              <a:rPr lang="en-US" dirty="0" err="1"/>
              <a:t>benjamini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B3024B-AFCE-4F6B-8661-C3F2E8DA7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459939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E60C5-7AA6-4AEB-B247-01BF5595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SU-19-01_045 – </a:t>
            </a:r>
            <a:r>
              <a:rPr lang="en-US" dirty="0" err="1"/>
              <a:t>Trimma</a:t>
            </a:r>
            <a:r>
              <a:rPr lang="en-US" dirty="0"/>
              <a:t> </a:t>
            </a:r>
            <a:r>
              <a:rPr lang="en-US" dirty="0" err="1"/>
              <a:t>trioculatum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EF484B-1532-4D21-B1B9-61F5FCBB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99505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B30EA-2EB9-493E-B26C-9B36D2AC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SU-19-01_04 - </a:t>
            </a:r>
            <a:r>
              <a:rPr lang="en-US" dirty="0" err="1"/>
              <a:t>Trimma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18B08-5A23-47CA-AD44-FB362620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69435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DF0A-E65E-4D21-B549-C6A39432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SU-19-01_003 – </a:t>
            </a:r>
            <a:r>
              <a:rPr lang="en-US" dirty="0" err="1"/>
              <a:t>Pictichromis</a:t>
            </a:r>
            <a:r>
              <a:rPr lang="en-US" dirty="0"/>
              <a:t> </a:t>
            </a:r>
            <a:r>
              <a:rPr lang="en-US" dirty="0" err="1"/>
              <a:t>porphyreus</a:t>
            </a:r>
            <a:endParaRPr lang="en-US" dirty="0"/>
          </a:p>
        </p:txBody>
      </p:sp>
      <p:pic>
        <p:nvPicPr>
          <p:cNvPr id="5" name="Content Placeholder 4" descr="A close up of a snow covered ground&#10;&#10;Description automatically generated">
            <a:extLst>
              <a:ext uri="{FF2B5EF4-FFF2-40B4-BE49-F238E27FC236}">
                <a16:creationId xmlns:a16="http://schemas.microsoft.com/office/drawing/2014/main" id="{4A6CBDF4-CDBD-4A9E-90C2-B25B256DE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777365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1A7F-8FDB-4999-AEE3-DF631ABE9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SU-19-01_04 - </a:t>
            </a:r>
            <a:r>
              <a:rPr lang="en-US" dirty="0" err="1"/>
              <a:t>Trimma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02FF49-8BF3-46DA-B3BD-E6D53EFBE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63216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E5B9-7461-44E8-9AE0-1AB7803A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SU-19-01_048 – </a:t>
            </a:r>
            <a:r>
              <a:rPr lang="en-US" dirty="0" err="1"/>
              <a:t>Priolepis</a:t>
            </a:r>
            <a:r>
              <a:rPr lang="en-US" dirty="0"/>
              <a:t> </a:t>
            </a:r>
            <a:r>
              <a:rPr lang="en-US" dirty="0" err="1"/>
              <a:t>fallacincta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A26DC-DFF1-491C-9953-9814BA48E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272463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SU-19-01_049 (SUML-049)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Pterois sp. </a:t>
            </a:r>
            <a:r>
              <a:rPr lang="en-US" dirty="0"/>
              <a:t>(juvenile) 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EDFC2511-BC11-4CA3-951D-83F79DCC2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1441005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dirty="0"/>
              <a:t>SU-19-01_050 (SUML-050)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Goby sp.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 err="1"/>
              <a:t>Eviota</a:t>
            </a:r>
            <a:r>
              <a:rPr lang="en-US" i="1" dirty="0"/>
              <a:t> </a:t>
            </a:r>
            <a:r>
              <a:rPr lang="en-US" i="1" dirty="0" err="1"/>
              <a:t>distigma</a:t>
            </a:r>
            <a:r>
              <a:rPr lang="en-US" i="1" dirty="0"/>
              <a:t> </a:t>
            </a:r>
            <a:r>
              <a:rPr lang="en-US" dirty="0"/>
              <a:t>(?)</a:t>
            </a:r>
            <a:br>
              <a:rPr lang="en-US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black&#10;&#10;Description automatically generated">
            <a:extLst>
              <a:ext uri="{FF2B5EF4-FFF2-40B4-BE49-F238E27FC236}">
                <a16:creationId xmlns:a16="http://schemas.microsoft.com/office/drawing/2014/main" id="{1D663FD4-5A69-409E-BEE9-7F2CF7FDE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240388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/>
              <a:t>SU-19-01_051 (SUML-051)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Goby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5" name="Content Placeholder 4" descr="A picture containing measure, sitting, white, red&#10;&#10;Description automatically generated">
            <a:extLst>
              <a:ext uri="{FF2B5EF4-FFF2-40B4-BE49-F238E27FC236}">
                <a16:creationId xmlns:a16="http://schemas.microsoft.com/office/drawing/2014/main" id="{16B4511E-58FC-4E5E-804F-E21473F93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8811761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95D00-FDB4-42DF-86C4-0C1608B3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/>
              <a:t>SU-19-01_051 (SUML-051)</a:t>
            </a:r>
            <a:br>
              <a:rPr lang="en-US" dirty="0"/>
            </a:br>
            <a:r>
              <a:rPr lang="en-US" dirty="0"/>
              <a:t>Original ID: </a:t>
            </a:r>
            <a:r>
              <a:rPr lang="en-US" i="1" dirty="0"/>
              <a:t>Goby sp.</a:t>
            </a:r>
            <a:br>
              <a:rPr lang="en-US" i="1" dirty="0"/>
            </a:br>
            <a:r>
              <a:rPr lang="en-US" dirty="0"/>
              <a:t>Jeff’s ID: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6905DC-9DB1-4426-BBC5-BEB4BAE9E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50826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378-71F1-474A-9180-66291BFF8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SU-19-01_004 – </a:t>
            </a:r>
            <a:r>
              <a:rPr lang="en-US" dirty="0" err="1"/>
              <a:t>Dunckerocampus</a:t>
            </a:r>
            <a:r>
              <a:rPr lang="en-US" dirty="0"/>
              <a:t> </a:t>
            </a:r>
            <a:r>
              <a:rPr lang="en-US" dirty="0" err="1"/>
              <a:t>dactyliophorus</a:t>
            </a:r>
            <a:endParaRPr lang="en-US" dirty="0"/>
          </a:p>
        </p:txBody>
      </p:sp>
      <p:pic>
        <p:nvPicPr>
          <p:cNvPr id="5" name="Content Placeholder 4" descr="A close up of a water way&#10;&#10;Description automatically generated">
            <a:extLst>
              <a:ext uri="{FF2B5EF4-FFF2-40B4-BE49-F238E27FC236}">
                <a16:creationId xmlns:a16="http://schemas.microsoft.com/office/drawing/2014/main" id="{744FB59A-698E-4FB7-8B20-D5411E273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22376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D3347-30F9-454F-8F20-9D05A3C4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SU-19-01_004 – </a:t>
            </a:r>
            <a:r>
              <a:rPr lang="en-US" dirty="0" err="1"/>
              <a:t>Dunckerocampus</a:t>
            </a:r>
            <a:r>
              <a:rPr lang="en-US" dirty="0"/>
              <a:t> </a:t>
            </a:r>
            <a:r>
              <a:rPr lang="en-US" dirty="0" err="1"/>
              <a:t>dactyliophorus</a:t>
            </a:r>
            <a:endParaRPr lang="en-US" dirty="0"/>
          </a:p>
        </p:txBody>
      </p:sp>
      <p:pic>
        <p:nvPicPr>
          <p:cNvPr id="5" name="Content Placeholder 4" descr="A close up of a measure&#10;&#10;Description automatically generated">
            <a:extLst>
              <a:ext uri="{FF2B5EF4-FFF2-40B4-BE49-F238E27FC236}">
                <a16:creationId xmlns:a16="http://schemas.microsoft.com/office/drawing/2014/main" id="{D1B0681A-C8CC-4860-8E81-59AA92ADE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3378446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1B07B-60E5-46A9-9145-DB538B86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SU-19-01_005 – </a:t>
            </a:r>
            <a:r>
              <a:rPr lang="en-US" dirty="0" err="1"/>
              <a:t>Centropyge</a:t>
            </a:r>
            <a:r>
              <a:rPr lang="en-US" dirty="0"/>
              <a:t> </a:t>
            </a:r>
            <a:r>
              <a:rPr lang="en-US" dirty="0" err="1"/>
              <a:t>tibicen</a:t>
            </a:r>
            <a:endParaRPr lang="en-US" dirty="0"/>
          </a:p>
        </p:txBody>
      </p:sp>
      <p:pic>
        <p:nvPicPr>
          <p:cNvPr id="5" name="Content Placeholder 4" descr="A picture containing sitting, snow, covered, laying&#10;&#10;Description automatically generated">
            <a:extLst>
              <a:ext uri="{FF2B5EF4-FFF2-40B4-BE49-F238E27FC236}">
                <a16:creationId xmlns:a16="http://schemas.microsoft.com/office/drawing/2014/main" id="{81630495-0DB0-4474-83AD-1F43F4094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126" y="1825625"/>
            <a:ext cx="6517748" cy="4351338"/>
          </a:xfrm>
        </p:spPr>
      </p:pic>
    </p:spTree>
    <p:extLst>
      <p:ext uri="{BB962C8B-B14F-4D97-AF65-F5344CB8AC3E}">
        <p14:creationId xmlns:p14="http://schemas.microsoft.com/office/powerpoint/2010/main" val="4438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260</Words>
  <Application>Microsoft Office PowerPoint</Application>
  <PresentationFormat>Widescreen</PresentationFormat>
  <Paragraphs>65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SU-19-01_LK-79-13 Siquijor, Siquijor</vt:lpstr>
      <vt:lpstr>SU-19-01_001 – Chromis amboinensis</vt:lpstr>
      <vt:lpstr>SU-19-01_001 – Chromis amboinensis</vt:lpstr>
      <vt:lpstr>SU-19-01_002 - Chromis retrofasciata</vt:lpstr>
      <vt:lpstr>SU-19-01_002 - Chromis retrofasciata</vt:lpstr>
      <vt:lpstr>SU-19-01_003 – Pictichromis porphyreus</vt:lpstr>
      <vt:lpstr>SU-19-01_004 – Dunckerocampus dactyliophorus</vt:lpstr>
      <vt:lpstr>SU-19-01_004 – Dunckerocampus dactyliophorus</vt:lpstr>
      <vt:lpstr>SU-19-01_005 – Centropyge tibicen</vt:lpstr>
      <vt:lpstr>SU-19-01_006 – Pomacentrus brachialis</vt:lpstr>
      <vt:lpstr>SU-19-01_007 – Cirrhilabrus ryukyuensis</vt:lpstr>
      <vt:lpstr>SU-19-01_008 Cirrhilabrus lubbocki (F)</vt:lpstr>
      <vt:lpstr>SU-19-01_008 Cirrhilabrus lubbocki (F)</vt:lpstr>
      <vt:lpstr>SU-19-01_008 Cirrhilabrus lubbocki</vt:lpstr>
      <vt:lpstr>SU-19-01_009 - Opistagnathus randalli</vt:lpstr>
      <vt:lpstr>SU-19-01_010 – Ostorhinchus nigrofasciatus</vt:lpstr>
      <vt:lpstr>SU-19-01_010 – Ostorhinchus nigrofasciatus</vt:lpstr>
      <vt:lpstr>SU-19-01_011 - Gymnothorax zonipectis</vt:lpstr>
      <vt:lpstr>SU-19-01_011 - Gymnothorax zonipectis</vt:lpstr>
      <vt:lpstr>SU-19-01_011 - Gymnothorax zonipectis</vt:lpstr>
      <vt:lpstr>SU-19-01_012 – Pomacentrus stigma</vt:lpstr>
      <vt:lpstr>SU-19-01_012 – Pomacentrus stigma</vt:lpstr>
      <vt:lpstr>SU-19-01_013 – Pseudocheilinus evanides</vt:lpstr>
      <vt:lpstr>SU-19-01_013 – Pseudocheilinus evanides</vt:lpstr>
      <vt:lpstr>SU-19-01_014 – Pterois antennata</vt:lpstr>
      <vt:lpstr>SU-19-01_014 – Pterois antennata</vt:lpstr>
      <vt:lpstr>SU-19-01_015 – Scorpaenodes guamensis</vt:lpstr>
      <vt:lpstr>SU-19-01_016 – Labroides dimidiatus</vt:lpstr>
      <vt:lpstr>SU-19-01_017 – Halichoeres prosopeian</vt:lpstr>
      <vt:lpstr>SU-19-01_017 – Halichoeres prosopeian</vt:lpstr>
      <vt:lpstr>SU-19-01_019 – Sargocentron cornutum</vt:lpstr>
      <vt:lpstr>SU-19-01_020 – Cheilodipterus isostigmus</vt:lpstr>
      <vt:lpstr>SU-19-01_021 – Sargocentron melanospilus</vt:lpstr>
      <vt:lpstr>SU-19-01_022 – Plotosus lineatus</vt:lpstr>
      <vt:lpstr>SU-19-01_022 – Plotosus lineatus</vt:lpstr>
      <vt:lpstr>SU-19-01_023 – Synodus variegatus</vt:lpstr>
      <vt:lpstr>SU-19-01_024 – Chromis delta</vt:lpstr>
      <vt:lpstr>SU-19-01_025 – Chrysiptera rollandi</vt:lpstr>
      <vt:lpstr>SU-19-01_026 – Liopropoma mitratum</vt:lpstr>
      <vt:lpstr>SU-19-01_027 – Oxycheilinus digrammus</vt:lpstr>
      <vt:lpstr>SU-19-01_028 – Chromis analis</vt:lpstr>
      <vt:lpstr>SU-19-01_029 – Myripristis hexagona</vt:lpstr>
      <vt:lpstr>SU-19-01_030 – Priacanthus sagittarius</vt:lpstr>
      <vt:lpstr>SU-19-01_031 - Sargocentrum tiereoides  </vt:lpstr>
      <vt:lpstr>SU-19-01_032 – Cirrhilaorus rubrimarginatus</vt:lpstr>
      <vt:lpstr>SU-19-01_033 – Apogon semioratus</vt:lpstr>
      <vt:lpstr>SU-19-01_034 – Pristiapogon fraenatus</vt:lpstr>
      <vt:lpstr>SU-19-01_035 – Ostorhinchus wassinki</vt:lpstr>
      <vt:lpstr>SU-19-01_036 – Parapercis multiplicata</vt:lpstr>
      <vt:lpstr>SU-19-01_037 – Thysanophrys chiltonae</vt:lpstr>
      <vt:lpstr>SU-19-01_038 – Fusigobius aureus</vt:lpstr>
      <vt:lpstr>SU-19-01_039 - Gnatholepis aujerensis</vt:lpstr>
      <vt:lpstr>SU-19-01_040 – Chlorurus spilurus</vt:lpstr>
      <vt:lpstr>SU-19-01_041 – Eviota atriventris</vt:lpstr>
      <vt:lpstr>SU-19-01_042 - Eviota sparsa</vt:lpstr>
      <vt:lpstr>SU-19-01_043 - Scorpaenopsis vitapinna</vt:lpstr>
      <vt:lpstr>SU-19-01_044 – Trimma benjamini</vt:lpstr>
      <vt:lpstr>SU-19-01_045 – Trimma trioculatum</vt:lpstr>
      <vt:lpstr>SU-19-01_04 - Trimma</vt:lpstr>
      <vt:lpstr>SU-19-01_04 - Trimma</vt:lpstr>
      <vt:lpstr>SU-19-01_048 – Priolepis fallacincta</vt:lpstr>
      <vt:lpstr>SU-19-01_049 (SUML-049) Original ID: Pterois sp. (juvenile)  Jeff’s ID:</vt:lpstr>
      <vt:lpstr>SU-19-01_050 (SUML-050) Original ID: Goby sp.  Eviota distigma (?) Jeff’s ID:</vt:lpstr>
      <vt:lpstr>SU-19-01_051 (SUML-051) Original ID: Goby sp. Jeff’s ID:</vt:lpstr>
      <vt:lpstr>SU-19-01_051 (SUML-051) Original ID: Goby sp. Jeff’s ID: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SU-19-01_LK-79-13 Siquijor</dc:title>
  <dc:creator>Whalen, John</dc:creator>
  <cp:lastModifiedBy>Whalen, John</cp:lastModifiedBy>
  <cp:revision>18</cp:revision>
  <dcterms:created xsi:type="dcterms:W3CDTF">2020-04-17T21:50:45Z</dcterms:created>
  <dcterms:modified xsi:type="dcterms:W3CDTF">2020-07-01T14:22:39Z</dcterms:modified>
</cp:coreProperties>
</file>